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Comfortaa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2"/>
    <p:restoredTop sz="94610"/>
  </p:normalViewPr>
  <p:slideViewPr>
    <p:cSldViewPr snapToGrid="0" snapToObjects="1">
      <p:cViewPr varScale="1">
        <p:scale>
          <a:sx n="99" d="100"/>
          <a:sy n="99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4/23/25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1B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BE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820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Exploratory Data Analysis on NYC Traffic Accidents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485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CSE3040 – Final Project Presentation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By Laksharaa A S, Amritha A, Nitish Ram J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7846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Guided by ASNATH VICTY PHAMILA Y | Submitted on 21/04/2025</a:t>
            </a:r>
            <a:endParaRPr lang="en-US" sz="175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3B78A75-9722-3996-F12E-1345BA940FF2}"/>
              </a:ext>
            </a:extLst>
          </p:cNvPr>
          <p:cNvSpPr/>
          <p:nvPr/>
        </p:nvSpPr>
        <p:spPr>
          <a:xfrm>
            <a:off x="12891752" y="7778839"/>
            <a:ext cx="1622738" cy="347730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08842"/>
            <a:ext cx="59244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Results Summary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129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30906" y="251293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Weekly injury peaks on weekends evident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37603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530906" y="37603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Long-term increase in injury trends detected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530906" y="500776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Strong weekly seasonality identified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2551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530906" y="6255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Reliable model for urban safety planning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817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306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Data-driven approach identifies risks effectively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Insights guide policies &amp; improve road safety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Forecasting prevents future incidents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3848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Supports smarter decisions in health and traffic control</a:t>
            </a:r>
            <a:endParaRPr lang="en-US" sz="175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3446A21-7715-9912-6C6C-C7068306345D}"/>
              </a:ext>
            </a:extLst>
          </p:cNvPr>
          <p:cNvSpPr/>
          <p:nvPr/>
        </p:nvSpPr>
        <p:spPr>
          <a:xfrm>
            <a:off x="12891752" y="7778839"/>
            <a:ext cx="1622738" cy="347730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E6426D6-538E-C9C2-2B5E-5A687EAB9ABD}"/>
              </a:ext>
            </a:extLst>
          </p:cNvPr>
          <p:cNvSpPr/>
          <p:nvPr/>
        </p:nvSpPr>
        <p:spPr>
          <a:xfrm>
            <a:off x="12891752" y="7778839"/>
            <a:ext cx="1622738" cy="347730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865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Abstract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35448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14624" y="286988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Analyzed NYC traffic accident data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3694033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514624" y="392846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Explored causes, timing, and locations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752618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514624" y="498705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Time series forecasting for injury trends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811203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14624" y="604563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Supports UN SDG 3: Good Health &amp; Well-being</a:t>
            </a:r>
            <a:endParaRPr lang="en-US" sz="175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E41059E-540E-9FA1-77DF-7FB0087ADE99}"/>
              </a:ext>
            </a:extLst>
          </p:cNvPr>
          <p:cNvSpPr/>
          <p:nvPr/>
        </p:nvSpPr>
        <p:spPr>
          <a:xfrm>
            <a:off x="12891752" y="7778839"/>
            <a:ext cx="1622738" cy="347730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378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554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30906" y="3655457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Analyze accident distribution spatially and temporally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5216962" y="36554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5954078" y="3655457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Identify frequent causes and contributors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9640133" y="36554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0377249" y="3655457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Assess impacts on pedestrians, cyclists, motorists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52261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530906" y="5226129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Forecast future trends via time series analysis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28667" y="52261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165783" y="5226129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Suggest accident reduction strategies from data</a:t>
            </a:r>
            <a:endParaRPr lang="en-US" sz="175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E683F2E-7531-C824-DF8C-3360A8884732}"/>
              </a:ext>
            </a:extLst>
          </p:cNvPr>
          <p:cNvSpPr/>
          <p:nvPr/>
        </p:nvSpPr>
        <p:spPr>
          <a:xfrm>
            <a:off x="12891752" y="7778839"/>
            <a:ext cx="1622738" cy="347730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247"/>
            <a:ext cx="75170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Tools &amp; Libraries Used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Pandas &amp; NumPy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0114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Data cleaning and manipulation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820001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Matplotlib &amp; Seaborn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755475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Data visualization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Prophet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401145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Time series forecasting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820001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seasonal_decompose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75547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Trend and seasonality analysis</a:t>
            </a:r>
            <a:endParaRPr lang="en-US" sz="175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2522D9E-1EBF-A637-BF87-AD284A0A5F79}"/>
              </a:ext>
            </a:extLst>
          </p:cNvPr>
          <p:cNvSpPr/>
          <p:nvPr/>
        </p:nvSpPr>
        <p:spPr>
          <a:xfrm>
            <a:off x="12891752" y="7778839"/>
            <a:ext cx="1622738" cy="347730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953453"/>
            <a:ext cx="7404140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Methodology Overview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1974890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195751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Data Cleaning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2673310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Missing values handled, datetime indexed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3300174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3521035"/>
            <a:ext cx="4273153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Exploratory Data Analysis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3998595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Visualize patterns, identify risks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4625459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4846320"/>
            <a:ext cx="3498771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Time Series Analysis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5323880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Daily aggregation, seasonal trends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073" y="5950744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08728" y="617160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Forecasting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2208728" y="6649164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Prophet model for 30-day prediction</a:t>
            </a:r>
            <a:endParaRPr lang="en-US" sz="1700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8855EA5-98A9-6490-87C9-8A9B33CA1423}"/>
              </a:ext>
            </a:extLst>
          </p:cNvPr>
          <p:cNvSpPr/>
          <p:nvPr/>
        </p:nvSpPr>
        <p:spPr>
          <a:xfrm>
            <a:off x="12891752" y="7778839"/>
            <a:ext cx="1622738" cy="347730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132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1622" y="2579489"/>
            <a:ext cx="5286970" cy="528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System Architecture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781764" y="3361253"/>
            <a:ext cx="22860" cy="4402098"/>
          </a:xfrm>
          <a:prstGeom prst="roundRect">
            <a:avLst>
              <a:gd name="adj" fmla="val 310617"/>
            </a:avLst>
          </a:prstGeom>
          <a:solidFill>
            <a:srgbClr val="C6D1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949047" y="3730109"/>
            <a:ext cx="507087" cy="22860"/>
          </a:xfrm>
          <a:prstGeom prst="roundRect">
            <a:avLst>
              <a:gd name="adj" fmla="val 310617"/>
            </a:avLst>
          </a:prstGeom>
          <a:solidFill>
            <a:srgbClr val="C6D1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591622" y="3551396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55022" y="3583067"/>
            <a:ext cx="253484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1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627108" y="3530203"/>
            <a:ext cx="2113240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Input Layer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1627108" y="3895606"/>
            <a:ext cx="12411670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NYC traffic dataset (CSV)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949047" y="4872871"/>
            <a:ext cx="507087" cy="22860"/>
          </a:xfrm>
          <a:prstGeom prst="roundRect">
            <a:avLst>
              <a:gd name="adj" fmla="val 310617"/>
            </a:avLst>
          </a:prstGeom>
          <a:solidFill>
            <a:srgbClr val="C6D1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591622" y="4694158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55022" y="4725829"/>
            <a:ext cx="253484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1627108" y="4672965"/>
            <a:ext cx="2218730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Processing Layer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1627108" y="5038368"/>
            <a:ext cx="12411670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Data cleaning, transformation, EDA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949047" y="6015633"/>
            <a:ext cx="507087" cy="22860"/>
          </a:xfrm>
          <a:prstGeom prst="roundRect">
            <a:avLst>
              <a:gd name="adj" fmla="val 310617"/>
            </a:avLst>
          </a:prstGeom>
          <a:solidFill>
            <a:srgbClr val="C6D1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591622" y="5836920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55022" y="5868591"/>
            <a:ext cx="253484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3</a:t>
            </a:r>
            <a:endParaRPr lang="en-US" sz="1950" dirty="0"/>
          </a:p>
        </p:txBody>
      </p:sp>
      <p:sp>
        <p:nvSpPr>
          <p:cNvPr id="18" name="Text 15"/>
          <p:cNvSpPr/>
          <p:nvPr/>
        </p:nvSpPr>
        <p:spPr>
          <a:xfrm>
            <a:off x="1627108" y="5815727"/>
            <a:ext cx="2113240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Modeling Layer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1627108" y="6181130"/>
            <a:ext cx="12411670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Time series + Prophet modeling</a:t>
            </a:r>
            <a:endParaRPr lang="en-US" sz="1300" dirty="0"/>
          </a:p>
        </p:txBody>
      </p:sp>
      <p:sp>
        <p:nvSpPr>
          <p:cNvPr id="20" name="Shape 17"/>
          <p:cNvSpPr/>
          <p:nvPr/>
        </p:nvSpPr>
        <p:spPr>
          <a:xfrm>
            <a:off x="949047" y="7158395"/>
            <a:ext cx="507087" cy="22860"/>
          </a:xfrm>
          <a:prstGeom prst="roundRect">
            <a:avLst>
              <a:gd name="adj" fmla="val 310617"/>
            </a:avLst>
          </a:prstGeom>
          <a:solidFill>
            <a:srgbClr val="C6D1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591622" y="6979682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655022" y="7011352"/>
            <a:ext cx="253484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4</a:t>
            </a:r>
            <a:endParaRPr lang="en-US" sz="1950" dirty="0"/>
          </a:p>
        </p:txBody>
      </p:sp>
      <p:sp>
        <p:nvSpPr>
          <p:cNvPr id="23" name="Text 20"/>
          <p:cNvSpPr/>
          <p:nvPr/>
        </p:nvSpPr>
        <p:spPr>
          <a:xfrm>
            <a:off x="1627108" y="6958489"/>
            <a:ext cx="2113240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Output Layer</a:t>
            </a:r>
            <a:endParaRPr lang="en-US" sz="1650" dirty="0"/>
          </a:p>
        </p:txBody>
      </p:sp>
      <p:sp>
        <p:nvSpPr>
          <p:cNvPr id="24" name="Text 21"/>
          <p:cNvSpPr/>
          <p:nvPr/>
        </p:nvSpPr>
        <p:spPr>
          <a:xfrm>
            <a:off x="1627108" y="7323892"/>
            <a:ext cx="12411670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Charts, trends, predictions generated</a:t>
            </a:r>
            <a:endParaRPr lang="en-US" sz="1300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FD295ED-C08C-442F-5992-06CA9B93FC42}"/>
              </a:ext>
            </a:extLst>
          </p:cNvPr>
          <p:cNvSpPr/>
          <p:nvPr/>
        </p:nvSpPr>
        <p:spPr>
          <a:xfrm>
            <a:off x="12891752" y="7778839"/>
            <a:ext cx="1622738" cy="347730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247"/>
            <a:ext cx="62804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Module Breakdown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Cleaning Module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0114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Replaced nulls and ensured stable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EDA Module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40114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Explored injury patterns visually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820001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Time Series Module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75547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Identified trends and seasonal cycles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820001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Forecasting Module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75547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Predicted injury counts forward</a:t>
            </a:r>
            <a:endParaRPr lang="en-US" sz="175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EB235C8-5390-9B35-F206-397E7D65527A}"/>
              </a:ext>
            </a:extLst>
          </p:cNvPr>
          <p:cNvSpPr/>
          <p:nvPr/>
        </p:nvSpPr>
        <p:spPr>
          <a:xfrm>
            <a:off x="12891752" y="7778839"/>
            <a:ext cx="1622738" cy="347730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45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Key Insights from Graphs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673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017306" y="286738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Injuries exceed fatalities consistently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411480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017306" y="41148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Spikes occur during weekends and holidays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3622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017306" y="536221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High-risk periods repeat weekly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66096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017306" y="660963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Data shows clear trends with low noise</a:t>
            </a:r>
            <a:endParaRPr lang="en-US" sz="175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2A6F409-8A33-E744-2940-73C14A3746D9}"/>
              </a:ext>
            </a:extLst>
          </p:cNvPr>
          <p:cNvSpPr/>
          <p:nvPr/>
        </p:nvSpPr>
        <p:spPr>
          <a:xfrm>
            <a:off x="12891752" y="7778839"/>
            <a:ext cx="1622738" cy="347730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321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Time Series Forecast (Prophet)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89898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322433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Upward trend in injury forecasts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4048482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28224" y="428291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Weekly spikes on Fridays and weekends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107067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28224" y="534150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High accuracy short-term, uncertainty grows longer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65652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8224" y="640008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Supports emergency planning and alerts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338</Words>
  <Application>Microsoft Macintosh PowerPoint</Application>
  <PresentationFormat>Custom</PresentationFormat>
  <Paragraphs>88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Comfortaa</vt:lpstr>
      <vt:lpstr>Calibri</vt:lpstr>
      <vt:lpstr>Dela Gothic One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Nitish Ram J</cp:lastModifiedBy>
  <cp:revision>2</cp:revision>
  <dcterms:created xsi:type="dcterms:W3CDTF">2025-04-23T15:21:39Z</dcterms:created>
  <dcterms:modified xsi:type="dcterms:W3CDTF">2025-04-23T18:01:30Z</dcterms:modified>
</cp:coreProperties>
</file>